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34" r:id="rId2"/>
    <p:sldId id="335" r:id="rId3"/>
    <p:sldId id="336" r:id="rId4"/>
    <p:sldId id="338" r:id="rId5"/>
    <p:sldId id="256" r:id="rId6"/>
    <p:sldId id="293" r:id="rId7"/>
    <p:sldId id="294" r:id="rId8"/>
    <p:sldId id="295" r:id="rId9"/>
    <p:sldId id="303" r:id="rId10"/>
    <p:sldId id="308" r:id="rId11"/>
    <p:sldId id="309" r:id="rId12"/>
    <p:sldId id="317" r:id="rId13"/>
    <p:sldId id="316" r:id="rId14"/>
    <p:sldId id="330" r:id="rId15"/>
    <p:sldId id="304" r:id="rId16"/>
    <p:sldId id="306" r:id="rId17"/>
    <p:sldId id="296" r:id="rId18"/>
    <p:sldId id="259" r:id="rId19"/>
    <p:sldId id="264" r:id="rId20"/>
    <p:sldId id="269" r:id="rId21"/>
    <p:sldId id="297" r:id="rId22"/>
    <p:sldId id="271" r:id="rId23"/>
    <p:sldId id="291" r:id="rId24"/>
    <p:sldId id="298" r:id="rId25"/>
    <p:sldId id="281" r:id="rId26"/>
    <p:sldId id="283" r:id="rId27"/>
    <p:sldId id="284" r:id="rId28"/>
    <p:sldId id="299" r:id="rId29"/>
    <p:sldId id="300" r:id="rId30"/>
    <p:sldId id="301" r:id="rId31"/>
    <p:sldId id="318" r:id="rId32"/>
    <p:sldId id="319" r:id="rId33"/>
    <p:sldId id="320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39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8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WP1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Path Enumeration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3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E8B384-9069-4C00-38DB-E9D10ED9E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6240" r="57588" b="5516"/>
          <a:stretch/>
        </p:blipFill>
        <p:spPr>
          <a:xfrm>
            <a:off x="723057" y="2583011"/>
            <a:ext cx="6107511" cy="385194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7B770-646A-9DF0-04BC-873CF4CA2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6217" r="8529" b="5634"/>
          <a:stretch/>
        </p:blipFill>
        <p:spPr>
          <a:xfrm>
            <a:off x="1418844" y="2512333"/>
            <a:ext cx="9354311" cy="3893809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36C5C402-BD70-0BBB-FD58-8D102A1C8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8706"/>
          <a:stretch/>
        </p:blipFill>
        <p:spPr>
          <a:xfrm>
            <a:off x="363354" y="2612421"/>
            <a:ext cx="11465292" cy="3267169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A3A424-45C4-939D-FC33-3C414DFD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2824" r="9101"/>
          <a:stretch/>
        </p:blipFill>
        <p:spPr>
          <a:xfrm>
            <a:off x="135273" y="2692496"/>
            <a:ext cx="11921454" cy="3342537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18ECA3-0D45-6A17-043C-FC3CDEC4F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5806" r="9536" b="3262"/>
          <a:stretch/>
        </p:blipFill>
        <p:spPr>
          <a:xfrm>
            <a:off x="110551" y="2834640"/>
            <a:ext cx="11970898" cy="3171443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ABC8-2CE6-CB79-1601-CA3C4B9A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008AC-2D28-8EE6-FEF4-004E4CF6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3341" r="8197" b="3341"/>
          <a:stretch/>
        </p:blipFill>
        <p:spPr>
          <a:xfrm>
            <a:off x="362339" y="1381767"/>
            <a:ext cx="11467321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0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A69-61A7-CE27-19E8-7F383D86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39E301-92D6-7D5A-A0D7-050E40776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9524" b="-6799"/>
          <a:stretch/>
        </p:blipFill>
        <p:spPr>
          <a:xfrm>
            <a:off x="175492" y="1487055"/>
            <a:ext cx="11388436" cy="3482107"/>
          </a:xfrm>
        </p:spPr>
      </p:pic>
    </p:spTree>
    <p:extLst>
      <p:ext uri="{BB962C8B-B14F-4D97-AF65-F5344CB8AC3E}">
        <p14:creationId xmlns:p14="http://schemas.microsoft.com/office/powerpoint/2010/main" val="10144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53C8-5AC7-D7B4-A01D-E37829E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147-473D-C6BB-6EC6-43CD3E3114DA}"/>
              </a:ext>
            </a:extLst>
          </p:cNvPr>
          <p:cNvSpPr txBox="1"/>
          <p:nvPr/>
        </p:nvSpPr>
        <p:spPr>
          <a:xfrm>
            <a:off x="4185968" y="1520785"/>
            <a:ext cx="609456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Human_simulated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Human_leukemia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Human Diverse: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SRR307903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SRR307911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SRR315334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SRR387661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SRR534291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SRR534307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SRR545695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DA96D-2315-2C3A-8B66-4AA9B6B482C9}"/>
              </a:ext>
            </a:extLst>
          </p:cNvPr>
          <p:cNvSpPr txBox="1"/>
          <p:nvPr/>
        </p:nvSpPr>
        <p:spPr>
          <a:xfrm>
            <a:off x="1397479" y="655608"/>
            <a:ext cx="15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Datasets:</a:t>
            </a:r>
          </a:p>
        </p:txBody>
      </p:sp>
    </p:spTree>
    <p:extLst>
      <p:ext uri="{BB962C8B-B14F-4D97-AF65-F5344CB8AC3E}">
        <p14:creationId xmlns:p14="http://schemas.microsoft.com/office/powerpoint/2010/main" val="1676943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6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8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350</Words>
  <Application>Microsoft Office PowerPoint</Application>
  <PresentationFormat>Widescreen</PresentationFormat>
  <Paragraphs>143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</vt:lpstr>
      <vt:lpstr>WP1</vt:lpstr>
      <vt:lpstr>PowerPoint Presentation</vt:lpstr>
      <vt:lpstr>PowerPoint Presentation</vt:lpstr>
      <vt:lpstr>PowerPoint Presentation</vt:lpstr>
      <vt:lpstr>WP2</vt:lpstr>
      <vt:lpstr>PowerPoint Presentation</vt:lpstr>
      <vt:lpstr>PowerPoint Presentation</vt:lpstr>
      <vt:lpstr>PowerPoint Presentation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Thomas s</cp:lastModifiedBy>
  <cp:revision>7</cp:revision>
  <dcterms:created xsi:type="dcterms:W3CDTF">2022-10-09T14:25:45Z</dcterms:created>
  <dcterms:modified xsi:type="dcterms:W3CDTF">2022-10-11T12:44:25Z</dcterms:modified>
</cp:coreProperties>
</file>